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4E41E-B2B8-438B-B2A9-342802B57039}" v="6" dt="2020-03-07T15:55:23.4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5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ddy Patrick Garcia" userId="a45850b6151c1220" providerId="LiveId" clId="{6644E41E-B2B8-438B-B2A9-342802B57039}"/>
    <pc:docChg chg="custSel addSld modSld sldOrd">
      <pc:chgData name="Heddy Patrick Garcia" userId="a45850b6151c1220" providerId="LiveId" clId="{6644E41E-B2B8-438B-B2A9-342802B57039}" dt="2020-03-07T15:57:26.972" v="234" actId="1076"/>
      <pc:docMkLst>
        <pc:docMk/>
      </pc:docMkLst>
      <pc:sldChg chg="addSp delSp modSp add mod">
        <pc:chgData name="Heddy Patrick Garcia" userId="a45850b6151c1220" providerId="LiveId" clId="{6644E41E-B2B8-438B-B2A9-342802B57039}" dt="2020-03-07T15:57:26.972" v="234" actId="1076"/>
        <pc:sldMkLst>
          <pc:docMk/>
          <pc:sldMk cId="1214909404" sldId="260"/>
        </pc:sldMkLst>
        <pc:spChg chg="mod">
          <ac:chgData name="Heddy Patrick Garcia" userId="a45850b6151c1220" providerId="LiveId" clId="{6644E41E-B2B8-438B-B2A9-342802B57039}" dt="2020-03-07T15:57:26.972" v="234" actId="1076"/>
          <ac:spMkLst>
            <pc:docMk/>
            <pc:sldMk cId="1214909404" sldId="260"/>
            <ac:spMk id="2" creationId="{00000000-0000-0000-0000-000000000000}"/>
          </ac:spMkLst>
        </pc:spChg>
        <pc:spChg chg="del mod">
          <ac:chgData name="Heddy Patrick Garcia" userId="a45850b6151c1220" providerId="LiveId" clId="{6644E41E-B2B8-438B-B2A9-342802B57039}" dt="2020-03-07T15:53:36.538" v="3" actId="478"/>
          <ac:spMkLst>
            <pc:docMk/>
            <pc:sldMk cId="1214909404" sldId="260"/>
            <ac:spMk id="4" creationId="{00000000-0000-0000-0000-000000000000}"/>
          </ac:spMkLst>
        </pc:spChg>
        <pc:spChg chg="add mod">
          <ac:chgData name="Heddy Patrick Garcia" userId="a45850b6151c1220" providerId="LiveId" clId="{6644E41E-B2B8-438B-B2A9-342802B57039}" dt="2020-03-07T15:57:26.972" v="234" actId="1076"/>
          <ac:spMkLst>
            <pc:docMk/>
            <pc:sldMk cId="1214909404" sldId="260"/>
            <ac:spMk id="5" creationId="{BDD65F6F-D196-4535-BE5B-46EC6DAB9501}"/>
          </ac:spMkLst>
        </pc:spChg>
      </pc:sldChg>
      <pc:sldChg chg="modSp add mod ord">
        <pc:chgData name="Heddy Patrick Garcia" userId="a45850b6151c1220" providerId="LiveId" clId="{6644E41E-B2B8-438B-B2A9-342802B57039}" dt="2020-03-07T15:54:35.932" v="94" actId="20577"/>
        <pc:sldMkLst>
          <pc:docMk/>
          <pc:sldMk cId="2968111340" sldId="261"/>
        </pc:sldMkLst>
        <pc:spChg chg="mod">
          <ac:chgData name="Heddy Patrick Garcia" userId="a45850b6151c1220" providerId="LiveId" clId="{6644E41E-B2B8-438B-B2A9-342802B57039}" dt="2020-03-07T15:54:25.698" v="66" actId="20577"/>
          <ac:spMkLst>
            <pc:docMk/>
            <pc:sldMk cId="2968111340" sldId="261"/>
            <ac:spMk id="2" creationId="{00000000-0000-0000-0000-000000000000}"/>
          </ac:spMkLst>
        </pc:spChg>
        <pc:spChg chg="mod">
          <ac:chgData name="Heddy Patrick Garcia" userId="a45850b6151c1220" providerId="LiveId" clId="{6644E41E-B2B8-438B-B2A9-342802B57039}" dt="2020-03-07T15:54:35.932" v="94" actId="20577"/>
          <ac:spMkLst>
            <pc:docMk/>
            <pc:sldMk cId="2968111340" sldId="261"/>
            <ac:spMk id="4" creationId="{00000000-0000-0000-0000-000000000000}"/>
          </ac:spMkLst>
        </pc:spChg>
        <pc:spChg chg="mod">
          <ac:chgData name="Heddy Patrick Garcia" userId="a45850b6151c1220" providerId="LiveId" clId="{6644E41E-B2B8-438B-B2A9-342802B57039}" dt="2020-03-07T15:54:30.834" v="79" actId="20577"/>
          <ac:spMkLst>
            <pc:docMk/>
            <pc:sldMk cId="2968111340" sldId="261"/>
            <ac:spMk id="6" creationId="{00000000-0000-0000-0000-000000000000}"/>
          </ac:spMkLst>
        </pc:spChg>
      </pc:sldChg>
      <pc:sldChg chg="modSp add mod ord">
        <pc:chgData name="Heddy Patrick Garcia" userId="a45850b6151c1220" providerId="LiveId" clId="{6644E41E-B2B8-438B-B2A9-342802B57039}" dt="2020-03-07T15:55:14.107" v="177" actId="20577"/>
        <pc:sldMkLst>
          <pc:docMk/>
          <pc:sldMk cId="2923689101" sldId="262"/>
        </pc:sldMkLst>
        <pc:spChg chg="mod">
          <ac:chgData name="Heddy Patrick Garcia" userId="a45850b6151c1220" providerId="LiveId" clId="{6644E41E-B2B8-438B-B2A9-342802B57039}" dt="2020-03-07T15:54:48.131" v="113" actId="20577"/>
          <ac:spMkLst>
            <pc:docMk/>
            <pc:sldMk cId="2923689101" sldId="262"/>
            <ac:spMk id="5" creationId="{00000000-0000-0000-0000-000000000000}"/>
          </ac:spMkLst>
        </pc:spChg>
        <pc:spChg chg="mod">
          <ac:chgData name="Heddy Patrick Garcia" userId="a45850b6151c1220" providerId="LiveId" clId="{6644E41E-B2B8-438B-B2A9-342802B57039}" dt="2020-03-07T15:54:59.272" v="143" actId="20577"/>
          <ac:spMkLst>
            <pc:docMk/>
            <pc:sldMk cId="2923689101" sldId="262"/>
            <ac:spMk id="6" creationId="{00000000-0000-0000-0000-000000000000}"/>
          </ac:spMkLst>
        </pc:spChg>
        <pc:spChg chg="mod">
          <ac:chgData name="Heddy Patrick Garcia" userId="a45850b6151c1220" providerId="LiveId" clId="{6644E41E-B2B8-438B-B2A9-342802B57039}" dt="2020-03-07T15:55:14.107" v="177" actId="20577"/>
          <ac:spMkLst>
            <pc:docMk/>
            <pc:sldMk cId="2923689101" sldId="262"/>
            <ac:spMk id="7" creationId="{00000000-0000-0000-0000-000000000000}"/>
          </ac:spMkLst>
        </pc:spChg>
      </pc:sldChg>
      <pc:sldChg chg="delSp modSp add mod ord">
        <pc:chgData name="Heddy Patrick Garcia" userId="a45850b6151c1220" providerId="LiveId" clId="{6644E41E-B2B8-438B-B2A9-342802B57039}" dt="2020-03-07T15:57:01.491" v="231" actId="478"/>
        <pc:sldMkLst>
          <pc:docMk/>
          <pc:sldMk cId="1178760842" sldId="263"/>
        </pc:sldMkLst>
        <pc:spChg chg="mod">
          <ac:chgData name="Heddy Patrick Garcia" userId="a45850b6151c1220" providerId="LiveId" clId="{6644E41E-B2B8-438B-B2A9-342802B57039}" dt="2020-03-07T15:55:35.190" v="210" actId="27636"/>
          <ac:spMkLst>
            <pc:docMk/>
            <pc:sldMk cId="1178760842" sldId="263"/>
            <ac:spMk id="2" creationId="{00000000-0000-0000-0000-000000000000}"/>
          </ac:spMkLst>
        </pc:spChg>
        <pc:spChg chg="del mod">
          <ac:chgData name="Heddy Patrick Garcia" userId="a45850b6151c1220" providerId="LiveId" clId="{6644E41E-B2B8-438B-B2A9-342802B57039}" dt="2020-03-07T15:57:01.491" v="231" actId="478"/>
          <ac:spMkLst>
            <pc:docMk/>
            <pc:sldMk cId="1178760842" sldId="263"/>
            <ac:spMk id="4" creationId="{00000000-0000-0000-0000-000000000000}"/>
          </ac:spMkLst>
        </pc:spChg>
        <pc:spChg chg="mod">
          <ac:chgData name="Heddy Patrick Garcia" userId="a45850b6151c1220" providerId="LiveId" clId="{6644E41E-B2B8-438B-B2A9-342802B57039}" dt="2020-03-07T15:55:40.227" v="222" actId="20577"/>
          <ac:spMkLst>
            <pc:docMk/>
            <pc:sldMk cId="1178760842" sldId="263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F896-0F30-4F64-B808-FA13E2F2ADA2}" type="datetimeFigureOut">
              <a:rPr lang="pt-BR" smtClean="0"/>
              <a:t>07/03/2020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3E84-6113-4682-8C4F-A1C79000E61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25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F896-0F30-4F64-B808-FA13E2F2ADA2}" type="datetimeFigureOut">
              <a:rPr lang="pt-BR" smtClean="0"/>
              <a:t>07/03/2020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3E84-6113-4682-8C4F-A1C79000E61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286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F896-0F30-4F64-B808-FA13E2F2ADA2}" type="datetimeFigureOut">
              <a:rPr lang="pt-BR" smtClean="0"/>
              <a:t>07/03/2020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3E84-6113-4682-8C4F-A1C79000E61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896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F896-0F30-4F64-B808-FA13E2F2ADA2}" type="datetimeFigureOut">
              <a:rPr lang="pt-BR" smtClean="0"/>
              <a:t>07/03/2020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3E84-6113-4682-8C4F-A1C79000E61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78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F896-0F30-4F64-B808-FA13E2F2ADA2}" type="datetimeFigureOut">
              <a:rPr lang="pt-BR" smtClean="0"/>
              <a:t>07/03/2020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3E84-6113-4682-8C4F-A1C79000E61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480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F896-0F30-4F64-B808-FA13E2F2ADA2}" type="datetimeFigureOut">
              <a:rPr lang="pt-BR" smtClean="0"/>
              <a:t>07/03/2020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3E84-6113-4682-8C4F-A1C79000E61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754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F896-0F30-4F64-B808-FA13E2F2ADA2}" type="datetimeFigureOut">
              <a:rPr lang="pt-BR" smtClean="0"/>
              <a:t>07/03/2020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3E84-6113-4682-8C4F-A1C79000E61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10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F896-0F30-4F64-B808-FA13E2F2ADA2}" type="datetimeFigureOut">
              <a:rPr lang="pt-BR" smtClean="0"/>
              <a:t>07/03/2020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3E84-6113-4682-8C4F-A1C79000E61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29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F896-0F30-4F64-B808-FA13E2F2ADA2}" type="datetimeFigureOut">
              <a:rPr lang="pt-BR" smtClean="0"/>
              <a:t>07/03/2020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3E84-6113-4682-8C4F-A1C79000E61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064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F896-0F30-4F64-B808-FA13E2F2ADA2}" type="datetimeFigureOut">
              <a:rPr lang="pt-BR" smtClean="0"/>
              <a:t>07/03/2020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3E84-6113-4682-8C4F-A1C79000E61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13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F896-0F30-4F64-B808-FA13E2F2ADA2}" type="datetimeFigureOut">
              <a:rPr lang="pt-BR" smtClean="0"/>
              <a:t>07/03/2020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3E84-6113-4682-8C4F-A1C79000E61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85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AF896-0F30-4F64-B808-FA13E2F2ADA2}" type="datetimeFigureOut">
              <a:rPr lang="pt-BR" smtClean="0"/>
              <a:t>07/03/2020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83E84-6113-4682-8C4F-A1C79000E61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059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7496" y="2260490"/>
            <a:ext cx="10012907" cy="3769269"/>
          </a:xfrm>
        </p:spPr>
        <p:txBody>
          <a:bodyPr>
            <a:noAutofit/>
          </a:bodyPr>
          <a:lstStyle/>
          <a:p>
            <a:r>
              <a:rPr lang="pt-BR" sz="413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7191" y="2440186"/>
            <a:ext cx="10012907" cy="3769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13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174197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08" y="597137"/>
            <a:ext cx="11627892" cy="1325563"/>
          </a:xfrm>
        </p:spPr>
        <p:txBody>
          <a:bodyPr>
            <a:no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supreme and sovereign intelligence </a:t>
            </a:r>
            <a:endParaRPr lang="pt-B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9308" y="4373017"/>
            <a:ext cx="116278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b="1" dirty="0" err="1"/>
              <a:t>God</a:t>
            </a:r>
            <a:r>
              <a:rPr lang="pt-BR" sz="7200" b="1" dirty="0"/>
              <a:t> in </a:t>
            </a:r>
            <a:r>
              <a:rPr lang="pt-BR" sz="7200" b="1" dirty="0" err="1"/>
              <a:t>unchangeable</a:t>
            </a:r>
            <a:r>
              <a:rPr lang="pt-BR" sz="7200" dirty="0"/>
              <a:t>. </a:t>
            </a:r>
            <a:endParaRPr lang="pt-B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1708" y="2485077"/>
            <a:ext cx="116278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pt-B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eternal </a:t>
            </a:r>
            <a:endParaRPr lang="pt-B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8360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68741" y="428814"/>
            <a:ext cx="116278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b="1" dirty="0" err="1"/>
              <a:t>God</a:t>
            </a:r>
            <a:r>
              <a:rPr lang="pt-BR" sz="7200" b="1" dirty="0"/>
              <a:t> </a:t>
            </a:r>
            <a:r>
              <a:rPr lang="pt-BR" sz="7200" b="1" dirty="0" err="1"/>
              <a:t>is</a:t>
            </a:r>
            <a:r>
              <a:rPr lang="pt-BR" sz="7200" b="1" dirty="0"/>
              <a:t> </a:t>
            </a:r>
            <a:r>
              <a:rPr lang="pt-BR" sz="7200" b="1" dirty="0" err="1"/>
              <a:t>immaterial</a:t>
            </a:r>
            <a:endParaRPr lang="pt-B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68741" y="2571512"/>
            <a:ext cx="116278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b="1" dirty="0" err="1"/>
              <a:t>God</a:t>
            </a:r>
            <a:r>
              <a:rPr lang="pt-BR" sz="7200" b="1" dirty="0"/>
              <a:t> </a:t>
            </a:r>
            <a:r>
              <a:rPr lang="pt-BR" sz="7200" b="1" dirty="0" err="1"/>
              <a:t>is</a:t>
            </a:r>
            <a:r>
              <a:rPr lang="pt-BR" sz="7200" b="1" dirty="0"/>
              <a:t> </a:t>
            </a:r>
            <a:r>
              <a:rPr lang="pt-BR" sz="7200" b="1" dirty="0" err="1"/>
              <a:t>all-powerful</a:t>
            </a:r>
            <a:endParaRPr lang="pt-B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36478" y="4564086"/>
            <a:ext cx="1194179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/>
              <a:t>God is sovereignly just and good </a:t>
            </a:r>
            <a:endParaRPr lang="pt-B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7495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pt-B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infinitely</a:t>
            </a:r>
            <a:r>
              <a:rPr lang="pt-B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</a:t>
            </a:r>
            <a:r>
              <a:rPr lang="pt-B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7462" y="4768803"/>
            <a:ext cx="117370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the Supreme and Sovereign Intelligence </a:t>
            </a:r>
            <a:endParaRPr lang="pt-BR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2566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pt-B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unique</a:t>
            </a:r>
            <a:endParaRPr lang="pt-B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8961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123" y="1465833"/>
            <a:ext cx="10530954" cy="3998795"/>
          </a:xfrm>
        </p:spPr>
        <p:txBody>
          <a:bodyPr>
            <a:noAutofit/>
          </a:bodyPr>
          <a:lstStyle/>
          <a:p>
            <a:r>
              <a:rPr lang="pt-BR" sz="3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DD65F6F-D196-4535-BE5B-46EC6DAB9501}"/>
              </a:ext>
            </a:extLst>
          </p:cNvPr>
          <p:cNvSpPr txBox="1">
            <a:spLocks/>
          </p:cNvSpPr>
          <p:nvPr/>
        </p:nvSpPr>
        <p:spPr>
          <a:xfrm>
            <a:off x="830523" y="1618233"/>
            <a:ext cx="10530954" cy="39987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DEUS</a:t>
            </a:r>
          </a:p>
        </p:txBody>
      </p:sp>
    </p:spTree>
    <p:extLst>
      <p:ext uri="{BB962C8B-B14F-4D97-AF65-F5344CB8AC3E}">
        <p14:creationId xmlns:p14="http://schemas.microsoft.com/office/powerpoint/2010/main" val="1214909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08" y="597137"/>
            <a:ext cx="11627892" cy="1325563"/>
          </a:xfrm>
        </p:spPr>
        <p:txBody>
          <a:bodyPr>
            <a:no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Deus </a:t>
            </a:r>
            <a:r>
              <a:rPr lang="pt-B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a suprema e soberana inteligência</a:t>
            </a:r>
            <a:endParaRPr lang="pt-B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9308" y="4373017"/>
            <a:ext cx="116278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b="1" dirty="0"/>
              <a:t>Deus é imutável</a:t>
            </a:r>
            <a:endParaRPr lang="pt-B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1708" y="2485077"/>
            <a:ext cx="116278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Deus é eterno</a:t>
            </a:r>
            <a:endParaRPr lang="pt-B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8111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68741" y="428814"/>
            <a:ext cx="116278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b="1" dirty="0"/>
              <a:t>Deus é imaterial</a:t>
            </a:r>
            <a:endParaRPr lang="pt-B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68741" y="2571512"/>
            <a:ext cx="116278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b="1" dirty="0"/>
              <a:t>Deus é Todo Poderoso</a:t>
            </a:r>
            <a:endParaRPr lang="pt-B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36478" y="4564086"/>
            <a:ext cx="1194179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/>
              <a:t>Deus é </a:t>
            </a:r>
            <a:r>
              <a:rPr lang="en-US" sz="7200" b="1" dirty="0" err="1"/>
              <a:t>soberanamente</a:t>
            </a:r>
            <a:r>
              <a:rPr lang="en-US" sz="7200" b="1" dirty="0"/>
              <a:t> Justo e Bom</a:t>
            </a:r>
            <a:endParaRPr lang="pt-B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3689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Deus é infinitamente perfeito</a:t>
            </a:r>
            <a:endParaRPr lang="pt-B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2566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Deus é único</a:t>
            </a:r>
            <a:endParaRPr lang="pt-B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8760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76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GOD</vt:lpstr>
      <vt:lpstr>God is supreme and sovereign intelligence </vt:lpstr>
      <vt:lpstr>PowerPoint Presentation</vt:lpstr>
      <vt:lpstr>God is infinitely perfect </vt:lpstr>
      <vt:lpstr>DEUS</vt:lpstr>
      <vt:lpstr>Deus é a suprema e soberana inteligência</vt:lpstr>
      <vt:lpstr>PowerPoint Presentation</vt:lpstr>
      <vt:lpstr>Deus é infinitamente perfeito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</dc:title>
  <dc:creator>Heddy Patrick Alves Garcia</dc:creator>
  <cp:lastModifiedBy>Heddy Patrick Garcia</cp:lastModifiedBy>
  <cp:revision>2</cp:revision>
  <dcterms:created xsi:type="dcterms:W3CDTF">2014-03-08T13:34:56Z</dcterms:created>
  <dcterms:modified xsi:type="dcterms:W3CDTF">2020-03-07T15:57:36Z</dcterms:modified>
</cp:coreProperties>
</file>